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6" r:id="rId5"/>
    <p:sldId id="261" r:id="rId6"/>
    <p:sldId id="263" r:id="rId7"/>
    <p:sldId id="267" r:id="rId8"/>
    <p:sldId id="264" r:id="rId9"/>
    <p:sldId id="282" r:id="rId10"/>
    <p:sldId id="281" r:id="rId11"/>
    <p:sldId id="278" r:id="rId12"/>
    <p:sldId id="280" r:id="rId13"/>
    <p:sldId id="277" r:id="rId14"/>
    <p:sldId id="275" r:id="rId15"/>
    <p:sldId id="273" r:id="rId16"/>
    <p:sldId id="274" r:id="rId17"/>
    <p:sldId id="271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542-AFC5-42DA-A296-B299125C8E81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A28A-8336-46F2-AF99-E448A4D09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542-AFC5-42DA-A296-B299125C8E81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A28A-8336-46F2-AF99-E448A4D09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542-AFC5-42DA-A296-B299125C8E81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A28A-8336-46F2-AF99-E448A4D09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542-AFC5-42DA-A296-B299125C8E81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A28A-8336-46F2-AF99-E448A4D09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542-AFC5-42DA-A296-B299125C8E81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A28A-8336-46F2-AF99-E448A4D09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542-AFC5-42DA-A296-B299125C8E81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A28A-8336-46F2-AF99-E448A4D09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542-AFC5-42DA-A296-B299125C8E81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A28A-8336-46F2-AF99-E448A4D09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542-AFC5-42DA-A296-B299125C8E81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A28A-8336-46F2-AF99-E448A4D09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542-AFC5-42DA-A296-B299125C8E81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A28A-8336-46F2-AF99-E448A4D09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542-AFC5-42DA-A296-B299125C8E81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A28A-8336-46F2-AF99-E448A4D09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542-AFC5-42DA-A296-B299125C8E81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A28A-8336-46F2-AF99-E448A4D099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4D542-AFC5-42DA-A296-B299125C8E81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0A28A-8336-46F2-AF99-E448A4D099E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B050"/>
                </a:solidFill>
              </a:rPr>
              <a:t>Introduction to Image Editing &amp;</a:t>
            </a:r>
            <a:br>
              <a:rPr lang="en-US">
                <a:solidFill>
                  <a:srgbClr val="00B050"/>
                </a:solidFill>
              </a:rPr>
            </a:br>
            <a:r>
              <a:rPr lang="en-US">
                <a:solidFill>
                  <a:srgbClr val="00B050"/>
                </a:solidFill>
              </a:rPr>
              <a:t>Image Alteration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:\Users\egregory\Documents\cayoosh pc june 2012\documents\2011-2012 year\ECC\DSCF0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950684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To Alter: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7400"/>
            <a:ext cx="7886700" cy="387176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To change</a:t>
            </a:r>
          </a:p>
          <a:p>
            <a:r>
              <a:rPr lang="en-US" sz="2800" dirty="0"/>
              <a:t>To modify</a:t>
            </a:r>
          </a:p>
          <a:p>
            <a:r>
              <a:rPr lang="en-US" sz="2800" dirty="0"/>
              <a:t>To rearrange</a:t>
            </a:r>
          </a:p>
          <a:p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To alter a photo means to change the message, your message, that the image is communicating to others…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More artistic because it’s image creation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Altered to emphasize…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6585635509_de682423cb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7333" y="2509911"/>
            <a:ext cx="5348009" cy="39976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Adjust </a:t>
            </a:r>
            <a:r>
              <a:rPr lang="en-US" sz="2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colour</a:t>
            </a:r>
            <a:r>
              <a:rPr lang="en-US" sz="2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saturation to change the effect…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95100" y="2509911"/>
            <a:ext cx="5312474" cy="39976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Change </a:t>
            </a:r>
            <a:r>
              <a:rPr lang="en-US" sz="2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colour</a:t>
            </a:r>
            <a:r>
              <a:rPr lang="en-US" sz="2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scheme (lilacs are usually purple)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Lilacs (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2223" y="2509911"/>
            <a:ext cx="2998228" cy="39976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501" y="640080"/>
            <a:ext cx="8186439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140" y="802767"/>
            <a:ext cx="7938874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468" y="1122807"/>
            <a:ext cx="7465832" cy="4297680"/>
          </a:xfrm>
          <a:noFill/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742950" indent="-742950" algn="l">
              <a:lnSpc>
                <a:spcPct val="90000"/>
              </a:lnSpc>
            </a:pPr>
            <a:r>
              <a:rPr lang="en-US" sz="5200" dirty="0">
                <a:solidFill>
                  <a:srgbClr val="FFFFFF"/>
                </a:solidFill>
              </a:rPr>
              <a:t>	The only limits to altering a photo are:</a:t>
            </a:r>
            <a:br>
              <a:rPr lang="en-US" sz="5200" dirty="0">
                <a:solidFill>
                  <a:srgbClr val="FFFFFF"/>
                </a:solidFill>
              </a:rPr>
            </a:b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- your imagination</a:t>
            </a:r>
            <a:br>
              <a:rPr lang="en-US" sz="5200" dirty="0">
                <a:solidFill>
                  <a:srgbClr val="FFFFFF"/>
                </a:solidFill>
              </a:rPr>
            </a:b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- the tools you use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448" y="960109"/>
            <a:ext cx="7228332" cy="1430696"/>
          </a:xfrm>
        </p:spPr>
        <p:txBody>
          <a:bodyPr>
            <a:normAutofit/>
          </a:bodyPr>
          <a:lstStyle/>
          <a:p>
            <a:r>
              <a:rPr lang="en-US" dirty="0"/>
              <a:t>Online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048" y="2133601"/>
            <a:ext cx="7228332" cy="37642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Many Free Online Photo Editors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Most have basics for free, cool stuff sometimes costs $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Most are for users aged 13 years and up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Read terms and conditions of use - many can take, use and/or sell your photos once you upload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err="1"/>
              <a:t>Pixlr</a:t>
            </a:r>
            <a:r>
              <a:rPr lang="en-US" sz="2400" dirty="0"/>
              <a:t>, Canva, Free Online Photo Editor, Big Huge Labs, </a:t>
            </a:r>
            <a:r>
              <a:rPr lang="en-US" sz="2400" dirty="0" err="1"/>
              <a:t>BeFunky</a:t>
            </a:r>
            <a:r>
              <a:rPr lang="en-US" sz="2400" dirty="0"/>
              <a:t>, etc.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048" y="985103"/>
            <a:ext cx="7228332" cy="965627"/>
          </a:xfrm>
        </p:spPr>
        <p:txBody>
          <a:bodyPr>
            <a:normAutofit/>
          </a:bodyPr>
          <a:lstStyle/>
          <a:p>
            <a:r>
              <a:rPr lang="en-US" dirty="0"/>
              <a:t>Photo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048" y="2057400"/>
            <a:ext cx="7228332" cy="3733799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90000"/>
              </a:lnSpc>
              <a:buFont typeface="Calibri" pitchFamily="34" charset="0"/>
              <a:buChar char="‐"/>
            </a:pPr>
            <a:r>
              <a:rPr lang="en-US" sz="2400" dirty="0"/>
              <a:t>Thousands of smartphone apps </a:t>
            </a:r>
          </a:p>
          <a:p>
            <a:pPr lvl="1">
              <a:lnSpc>
                <a:spcPct val="90000"/>
              </a:lnSpc>
              <a:buFont typeface="Calibri" pitchFamily="34" charset="0"/>
              <a:buChar char="‐"/>
            </a:pPr>
            <a:endParaRPr lang="en-US" sz="2400" dirty="0"/>
          </a:p>
          <a:p>
            <a:pPr lvl="1">
              <a:lnSpc>
                <a:spcPct val="90000"/>
              </a:lnSpc>
              <a:buFont typeface="Calibri" pitchFamily="34" charset="0"/>
              <a:buChar char="‐"/>
            </a:pPr>
            <a:r>
              <a:rPr lang="en-US" sz="2400" dirty="0"/>
              <a:t>Often similar to online sites </a:t>
            </a:r>
          </a:p>
          <a:p>
            <a:pPr lvl="1">
              <a:lnSpc>
                <a:spcPct val="90000"/>
              </a:lnSpc>
              <a:buFont typeface="Calibri" pitchFamily="34" charset="0"/>
              <a:buChar char="‐"/>
            </a:pPr>
            <a:endParaRPr lang="en-US" sz="2400" dirty="0"/>
          </a:p>
          <a:p>
            <a:pPr lvl="1">
              <a:lnSpc>
                <a:spcPct val="90000"/>
              </a:lnSpc>
              <a:buFont typeface="Calibri" pitchFamily="34" charset="0"/>
              <a:buChar char="‐"/>
            </a:pPr>
            <a:r>
              <a:rPr lang="en-US" sz="2400" dirty="0"/>
              <a:t>Quick and convenient – combines the camera with tools</a:t>
            </a:r>
          </a:p>
          <a:p>
            <a:pPr lvl="1">
              <a:lnSpc>
                <a:spcPct val="90000"/>
              </a:lnSpc>
              <a:buFont typeface="Calibri" pitchFamily="34" charset="0"/>
              <a:buChar char="‐"/>
            </a:pPr>
            <a:endParaRPr lang="en-US" sz="2400" dirty="0"/>
          </a:p>
          <a:p>
            <a:pPr lvl="1">
              <a:lnSpc>
                <a:spcPct val="90000"/>
              </a:lnSpc>
              <a:buFont typeface="Calibri" pitchFamily="34" charset="0"/>
              <a:buChar char="‐"/>
            </a:pPr>
            <a:r>
              <a:rPr lang="en-US" sz="2400" dirty="0"/>
              <a:t>Popular in today’s world of photography</a:t>
            </a:r>
          </a:p>
          <a:p>
            <a:pPr lvl="1">
              <a:lnSpc>
                <a:spcPct val="90000"/>
              </a:lnSpc>
              <a:buFont typeface="Calibri" pitchFamily="34" charset="0"/>
              <a:buChar char="‐"/>
            </a:pPr>
            <a:endParaRPr lang="en-US" sz="2400" dirty="0"/>
          </a:p>
          <a:p>
            <a:pPr lvl="1">
              <a:lnSpc>
                <a:spcPct val="90000"/>
              </a:lnSpc>
              <a:buFont typeface="Calibri" pitchFamily="34" charset="0"/>
              <a:buChar char="‐"/>
            </a:pPr>
            <a:r>
              <a:rPr lang="en-US" sz="2400" dirty="0"/>
              <a:t>Read terms and conditions – only trust good companies as many save/keep your photos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048" y="783081"/>
            <a:ext cx="7228332" cy="1430696"/>
          </a:xfrm>
        </p:spPr>
        <p:txBody>
          <a:bodyPr>
            <a:normAutofit/>
          </a:bodyPr>
          <a:lstStyle/>
          <a:p>
            <a:r>
              <a:rPr lang="en-US" dirty="0"/>
              <a:t>Image Editing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048" y="1981200"/>
            <a:ext cx="7228332" cy="380999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400" dirty="0"/>
              <a:t>Big $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One example is Adobe Photoshop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Industry standard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Often very complex and can take time to ‘learn’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Usually available in secondary schools, sometimes for intermediate level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4100">
                <a:solidFill>
                  <a:schemeClr val="accent1"/>
                </a:solidFill>
              </a:rPr>
              <a:t>References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749402" indent="-457200"/>
            <a:r>
              <a:rPr lang="en-US" sz="2100"/>
              <a:t>Stream photo:</a:t>
            </a:r>
          </a:p>
          <a:p>
            <a:pPr marL="1004554" lvl="1"/>
            <a:r>
              <a:rPr lang="en-US" sz="2100"/>
              <a:t> Richard Keir (Shino_Bi- flickr.com)</a:t>
            </a:r>
          </a:p>
          <a:p>
            <a:pPr marL="604504"/>
            <a:r>
              <a:rPr lang="en-US" sz="2100"/>
              <a:t>Other photos taken by E. Gregory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Learning Intentions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 dirty="0"/>
              <a:t>To introduce image editing and image altering </a:t>
            </a:r>
          </a:p>
          <a:p>
            <a:endParaRPr lang="en-US" sz="2100" dirty="0"/>
          </a:p>
          <a:p>
            <a:r>
              <a:rPr lang="en-US" sz="2100" dirty="0"/>
              <a:t>To learn about different programs, websites, and software for editing and altering digital images</a:t>
            </a:r>
          </a:p>
          <a:p>
            <a:endParaRPr lang="en-US" sz="2100" dirty="0"/>
          </a:p>
          <a:p>
            <a:r>
              <a:rPr lang="en-US" sz="2100" dirty="0"/>
              <a:t>To explore image editing tools</a:t>
            </a:r>
          </a:p>
          <a:p>
            <a:endParaRPr lang="en-US" sz="2100" dirty="0"/>
          </a:p>
          <a:p>
            <a:r>
              <a:rPr lang="en-US" sz="2100" dirty="0"/>
              <a:t>Alter an image to alter it’s meaning</a:t>
            </a:r>
          </a:p>
          <a:p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0" y="321733"/>
            <a:ext cx="8680116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840037"/>
          </a:xfrm>
        </p:spPr>
        <p:txBody>
          <a:bodyPr>
            <a:normAutofit/>
          </a:bodyPr>
          <a:lstStyle/>
          <a:p>
            <a:r>
              <a:rPr lang="en-US" sz="5000"/>
              <a:t>What is image editing?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4256436"/>
            <a:ext cx="6858000" cy="1600818"/>
          </a:xfrm>
        </p:spPr>
        <p:txBody>
          <a:bodyPr>
            <a:norm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4109417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Image Editing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7400"/>
            <a:ext cx="7886700" cy="4343400"/>
          </a:xfrm>
        </p:spPr>
        <p:txBody>
          <a:bodyPr>
            <a:normAutofit/>
          </a:bodyPr>
          <a:lstStyle/>
          <a:p>
            <a:r>
              <a:rPr lang="en-US" sz="2600" dirty="0"/>
              <a:t>To Edit:</a:t>
            </a:r>
          </a:p>
          <a:p>
            <a:pPr lvl="1"/>
            <a:r>
              <a:rPr lang="en-US" sz="2600" dirty="0"/>
              <a:t>is to change something after to make it better</a:t>
            </a:r>
          </a:p>
          <a:p>
            <a:pPr lvl="1"/>
            <a:r>
              <a:rPr lang="en-US" sz="2600" dirty="0"/>
              <a:t>you edit after you write a story or paragraph</a:t>
            </a:r>
          </a:p>
          <a:p>
            <a:endParaRPr lang="en-US" sz="2600" dirty="0"/>
          </a:p>
          <a:p>
            <a:r>
              <a:rPr lang="en-US" sz="2600" dirty="0"/>
              <a:t>Image editing is changing a digital photograph using computer software.</a:t>
            </a:r>
          </a:p>
          <a:p>
            <a:endParaRPr lang="en-US" sz="2600" dirty="0"/>
          </a:p>
          <a:p>
            <a:r>
              <a:rPr lang="en-US" sz="2600" dirty="0"/>
              <a:t>RARELY is a photo published without retouching</a:t>
            </a:r>
          </a:p>
          <a:p>
            <a:pPr lvl="1"/>
            <a:r>
              <a:rPr lang="en-US" sz="2600" dirty="0"/>
              <a:t>many careers connected to this</a:t>
            </a:r>
          </a:p>
          <a:p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5" y="883328"/>
            <a:ext cx="4653738" cy="1344975"/>
          </a:xfrm>
        </p:spPr>
        <p:txBody>
          <a:bodyPr>
            <a:normAutofit/>
          </a:bodyPr>
          <a:lstStyle/>
          <a:p>
            <a:pPr algn="l"/>
            <a:r>
              <a:rPr lang="en-US" sz="3500" dirty="0"/>
              <a:t>Example: </a:t>
            </a:r>
            <a:br>
              <a:rPr lang="en-US" sz="3500" dirty="0"/>
            </a:br>
            <a:r>
              <a:rPr lang="en-US" sz="3500" dirty="0"/>
              <a:t>cropping to focal point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4EC2CCB-DE0D-4E92-B1B1-72CA74EC1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81" y="2362200"/>
            <a:ext cx="4653738" cy="3626917"/>
          </a:xfrm>
        </p:spPr>
        <p:txBody>
          <a:bodyPr>
            <a:normAutofit/>
          </a:bodyPr>
          <a:lstStyle/>
          <a:p>
            <a:r>
              <a:rPr lang="en-US" sz="2100" dirty="0"/>
              <a:t>Original photo at top right</a:t>
            </a:r>
          </a:p>
          <a:p>
            <a:pPr lvl="1"/>
            <a:r>
              <a:rPr lang="en-US" sz="1700" dirty="0"/>
              <a:t>Tree is subject but is too far away</a:t>
            </a:r>
          </a:p>
          <a:p>
            <a:pPr lvl="1"/>
            <a:r>
              <a:rPr lang="en-US" sz="1700" dirty="0"/>
              <a:t>Black triangle in top left corner</a:t>
            </a:r>
          </a:p>
          <a:p>
            <a:pPr marL="457200" lvl="1" indent="0">
              <a:buNone/>
            </a:pPr>
            <a:endParaRPr lang="en-US" sz="1700" dirty="0"/>
          </a:p>
          <a:p>
            <a:r>
              <a:rPr lang="en-US" sz="2100" dirty="0"/>
              <a:t>Photo at bottom right edited in Microsoft Photo Gallery</a:t>
            </a:r>
          </a:p>
          <a:p>
            <a:pPr lvl="1"/>
            <a:r>
              <a:rPr lang="en-US" sz="1700" dirty="0"/>
              <a:t>Image cropped to focus on tree</a:t>
            </a:r>
          </a:p>
          <a:p>
            <a:pPr lvl="1"/>
            <a:r>
              <a:rPr lang="en-US" sz="1700" dirty="0" err="1"/>
              <a:t>Colour</a:t>
            </a:r>
            <a:r>
              <a:rPr lang="en-US" sz="1700" dirty="0"/>
              <a:t> saturated (slightly)</a:t>
            </a:r>
          </a:p>
          <a:p>
            <a:pPr lvl="1"/>
            <a:r>
              <a:rPr lang="en-US" sz="1700" dirty="0"/>
              <a:t>Photo lightened (slightly)</a:t>
            </a:r>
          </a:p>
        </p:txBody>
      </p:sp>
      <p:pic>
        <p:nvPicPr>
          <p:cNvPr id="7" name="Picture 6" descr="A body of water&#10;&#10;Description generated with very high confidence">
            <a:extLst>
              <a:ext uri="{FF2B5EF4-FFF2-40B4-BE49-F238E27FC236}">
                <a16:creationId xmlns:a16="http://schemas.microsoft.com/office/drawing/2014/main" id="{4B6244B6-C62B-4609-AA6B-EA6614751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25" y="758464"/>
            <a:ext cx="1884369" cy="2512492"/>
          </a:xfrm>
          <a:prstGeom prst="rect">
            <a:avLst/>
          </a:prstGeom>
        </p:spPr>
      </p:pic>
      <p:pic>
        <p:nvPicPr>
          <p:cNvPr id="10" name="Content Placeholder 4" descr="A sunset over a body of water&#10;&#10;Description generated with very high confidence">
            <a:extLst>
              <a:ext uri="{FF2B5EF4-FFF2-40B4-BE49-F238E27FC236}">
                <a16:creationId xmlns:a16="http://schemas.microsoft.com/office/drawing/2014/main" id="{C72BD1F5-ACD5-4A2C-BE7E-6D78372CD6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31" y="3587044"/>
            <a:ext cx="1845563" cy="26365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9269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Other things to improve AFTER you take the photo: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311793"/>
            <a:ext cx="6229350" cy="3871762"/>
          </a:xfrm>
        </p:spPr>
        <p:txBody>
          <a:bodyPr>
            <a:normAutofit/>
          </a:bodyPr>
          <a:lstStyle/>
          <a:p>
            <a:r>
              <a:rPr lang="en-US" sz="2800" dirty="0"/>
              <a:t>Red eye</a:t>
            </a:r>
          </a:p>
          <a:p>
            <a:r>
              <a:rPr lang="en-US" sz="2800" dirty="0"/>
              <a:t>Rotate if crooked</a:t>
            </a:r>
          </a:p>
          <a:p>
            <a:r>
              <a:rPr lang="en-US" sz="2800" dirty="0"/>
              <a:t>Exposure (lightness/darkness)</a:t>
            </a:r>
          </a:p>
          <a:p>
            <a:r>
              <a:rPr lang="en-US" sz="2800" dirty="0"/>
              <a:t>Contrast</a:t>
            </a:r>
          </a:p>
          <a:p>
            <a:r>
              <a:rPr lang="en-US" sz="2800" dirty="0"/>
              <a:t>Sharpen</a:t>
            </a:r>
          </a:p>
          <a:p>
            <a:r>
              <a:rPr lang="en-US" sz="2800" dirty="0"/>
              <a:t>Resize</a:t>
            </a:r>
          </a:p>
          <a:p>
            <a:r>
              <a:rPr lang="en-US" sz="2800" dirty="0"/>
              <a:t>Compress</a:t>
            </a:r>
          </a:p>
          <a:p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0" y="321733"/>
            <a:ext cx="8680116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If you do nothing else…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56436"/>
            <a:ext cx="82296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…saturate the </a:t>
            </a:r>
            <a:r>
              <a:rPr lang="en-US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by 20</a:t>
            </a: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(Advice from many professional photographers)</a:t>
            </a:r>
            <a:r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4109417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dirty="0"/>
            </a:br>
            <a:r>
              <a:rPr lang="en-US" dirty="0"/>
              <a:t>Image editing on a computer: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057400"/>
            <a:ext cx="7886700" cy="3871762"/>
          </a:xfrm>
        </p:spPr>
        <p:txBody>
          <a:bodyPr>
            <a:normAutofit/>
          </a:bodyPr>
          <a:lstStyle/>
          <a:p>
            <a:r>
              <a:rPr lang="en-US" sz="2100" dirty="0"/>
              <a:t>Free apps or programs on most PCs – free with Microsoft Office</a:t>
            </a:r>
          </a:p>
          <a:p>
            <a:endParaRPr lang="en-US" sz="2100" dirty="0"/>
          </a:p>
          <a:p>
            <a:r>
              <a:rPr lang="en-US" sz="2100" dirty="0"/>
              <a:t>Simple editing program</a:t>
            </a:r>
          </a:p>
          <a:p>
            <a:endParaRPr lang="en-US" sz="2100" dirty="0"/>
          </a:p>
          <a:p>
            <a:r>
              <a:rPr lang="en-US" sz="2100" dirty="0"/>
              <a:t>Good for retouching photographs</a:t>
            </a:r>
          </a:p>
          <a:p>
            <a:endParaRPr lang="en-US" sz="2100" dirty="0"/>
          </a:p>
          <a:p>
            <a:r>
              <a:rPr lang="en-US" sz="2100" dirty="0"/>
              <a:t>Can do some artistic changes too</a:t>
            </a:r>
          </a:p>
          <a:p>
            <a:endParaRPr lang="en-US" sz="2100" dirty="0"/>
          </a:p>
          <a:p>
            <a:r>
              <a:rPr lang="en-US" sz="2100" dirty="0"/>
              <a:t>Demo…</a:t>
            </a:r>
          </a:p>
          <a:p>
            <a:pPr>
              <a:buNone/>
            </a:pP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0" y="321733"/>
            <a:ext cx="8680116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840037"/>
          </a:xfrm>
        </p:spPr>
        <p:txBody>
          <a:bodyPr>
            <a:normAutofit/>
          </a:bodyPr>
          <a:lstStyle/>
          <a:p>
            <a:r>
              <a:rPr lang="en-US" sz="5000" dirty="0"/>
              <a:t>What does it mean to alter an image?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4256436"/>
            <a:ext cx="6858000" cy="1600818"/>
          </a:xfrm>
        </p:spPr>
        <p:txBody>
          <a:bodyPr>
            <a:norm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4109417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102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9376215D18694B8DB50275F7188782" ma:contentTypeVersion="2" ma:contentTypeDescription="Create a new document." ma:contentTypeScope="" ma:versionID="59d0a29979757af2cdea1fb38937a5a0">
  <xsd:schema xmlns:xsd="http://www.w3.org/2001/XMLSchema" xmlns:xs="http://www.w3.org/2001/XMLSchema" xmlns:p="http://schemas.microsoft.com/office/2006/metadata/properties" xmlns:ns2="2620a932-6d8c-410f-94f8-01796da10024" targetNamespace="http://schemas.microsoft.com/office/2006/metadata/properties" ma:root="true" ma:fieldsID="72bfd2e73957ca00664a809cdcbb8310" ns2:_="">
    <xsd:import namespace="2620a932-6d8c-410f-94f8-01796da100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0a932-6d8c-410f-94f8-01796da10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EA479B-60D8-4C16-9A49-D232A61CA764}"/>
</file>

<file path=customXml/itemProps2.xml><?xml version="1.0" encoding="utf-8"?>
<ds:datastoreItem xmlns:ds="http://schemas.openxmlformats.org/officeDocument/2006/customXml" ds:itemID="{4DED2B8C-8F6B-4AB9-82F4-EB4A1EE52400}"/>
</file>

<file path=customXml/itemProps3.xml><?xml version="1.0" encoding="utf-8"?>
<ds:datastoreItem xmlns:ds="http://schemas.openxmlformats.org/officeDocument/2006/customXml" ds:itemID="{517B2351-9776-40B4-827D-207D413D20E4}"/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438</Words>
  <Application>Microsoft Office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Introduction to Image Editing &amp; Image Alteration</vt:lpstr>
      <vt:lpstr>Learning Intentions</vt:lpstr>
      <vt:lpstr>What is image editing?</vt:lpstr>
      <vt:lpstr>Image Editing</vt:lpstr>
      <vt:lpstr>Example:  cropping to focal point</vt:lpstr>
      <vt:lpstr>Other things to improve AFTER you take the photo:</vt:lpstr>
      <vt:lpstr>If you do nothing else…</vt:lpstr>
      <vt:lpstr> Image editing on a computer: </vt:lpstr>
      <vt:lpstr>What does it mean to alter an image?</vt:lpstr>
      <vt:lpstr>To Alter:</vt:lpstr>
      <vt:lpstr>Altered to emphasize…</vt:lpstr>
      <vt:lpstr>Adjust colour saturation to change the effect…</vt:lpstr>
      <vt:lpstr>Change colour scheme (lilacs are usually purple)</vt:lpstr>
      <vt:lpstr> The only limits to altering a photo are:  - your imagination  - the tools you use</vt:lpstr>
      <vt:lpstr>Online Sites</vt:lpstr>
      <vt:lpstr>Photo Apps</vt:lpstr>
      <vt:lpstr>Image Editing Software</vt:lpstr>
      <vt:lpstr>References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Image Editing &amp; Image Alteration</dc:title>
  <dc:creator>egregory</dc:creator>
  <cp:lastModifiedBy>Errin Gregory</cp:lastModifiedBy>
  <cp:revision>8</cp:revision>
  <dcterms:created xsi:type="dcterms:W3CDTF">2013-01-10T00:57:20Z</dcterms:created>
  <dcterms:modified xsi:type="dcterms:W3CDTF">2019-06-14T19:06:35Z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0x010100079376215D18694B8DB50275F7188782</vt:lpwstr>
  </property>
</Properties>
</file>